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752C3-3433-922C-8D18-DCF7981DB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5445" y="2175938"/>
            <a:ext cx="5819754" cy="2506125"/>
          </a:xfrm>
        </p:spPr>
        <p:txBody>
          <a:bodyPr/>
          <a:lstStyle/>
          <a:p>
            <a:r>
              <a:rPr lang="es-MX" sz="6600" b="1" dirty="0">
                <a:solidFill>
                  <a:srgbClr val="FFFF00"/>
                </a:solidFill>
              </a:rPr>
              <a:t>OLGA LUCÍA ÁLVAREZ BENJUMEA</a:t>
            </a:r>
            <a:endParaRPr lang="es-CO" sz="6600" b="1" dirty="0">
              <a:solidFill>
                <a:srgbClr val="FFFF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B2B98-DBFF-31B3-8BF6-F0171BC9E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7696" y="4682062"/>
            <a:ext cx="6675252" cy="457201"/>
          </a:xfrm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anose="020B0609040504020204" pitchFamily="49" charset="0"/>
              </a:rPr>
              <a:t>COFUNDADORA SERCOLDES</a:t>
            </a:r>
            <a:endParaRPr lang="es-CO" sz="3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anose="020B0609040504020204" pitchFamily="49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43641A-3985-EA83-4F25-0CA422645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4" t="41160" r="28744" b="7633"/>
          <a:stretch/>
        </p:blipFill>
        <p:spPr>
          <a:xfrm>
            <a:off x="1638564" y="1627437"/>
            <a:ext cx="2398644" cy="351182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1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AA5FF46-2517-259F-C7DF-6DCBAA834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1" t="19904" r="22493" b="54589"/>
          <a:stretch/>
        </p:blipFill>
        <p:spPr>
          <a:xfrm>
            <a:off x="2098084" y="4081670"/>
            <a:ext cx="3244395" cy="20012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5873C37-943A-F15A-3BCD-36488114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s-MX" sz="4800" b="1" dirty="0">
                <a:solidFill>
                  <a:srgbClr val="FFFF00"/>
                </a:solidFill>
              </a:rPr>
              <a:t>OLGA LUCÍA ÁLVAREZ BENJUMEA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4B4D52-7EA1-6842-7594-14DF1C50D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93" t="9369" r="28744" b="42417"/>
          <a:stretch/>
        </p:blipFill>
        <p:spPr>
          <a:xfrm>
            <a:off x="8881342" y="2676803"/>
            <a:ext cx="2425148" cy="3306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53CFA7-90E6-51FD-F36B-1C1A44FC52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90" t="16232" r="25743" b="50000"/>
          <a:stretch/>
        </p:blipFill>
        <p:spPr>
          <a:xfrm>
            <a:off x="620195" y="2014263"/>
            <a:ext cx="3220279" cy="2315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C35CB97-94FF-58AF-2F26-B35A187F16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42" t="15845" r="18491" b="48020"/>
          <a:stretch/>
        </p:blipFill>
        <p:spPr>
          <a:xfrm>
            <a:off x="5131248" y="2014194"/>
            <a:ext cx="3220280" cy="2478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352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13989CC-80D4-EA0F-AD0A-776ECEAD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s-MX" sz="4800" b="1" dirty="0">
                <a:solidFill>
                  <a:srgbClr val="FFFF00"/>
                </a:solidFill>
              </a:rPr>
              <a:t>OLGA LUCÍA ÁLVAREZ BENJUMEA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22B4D96-41E4-DC21-C576-3EDD6D8D3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1" t="12174" r="14740" b="51884"/>
          <a:stretch/>
        </p:blipFill>
        <p:spPr>
          <a:xfrm>
            <a:off x="685209" y="3511963"/>
            <a:ext cx="4040631" cy="2703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76502F3-4B55-CF62-F112-11C1721B3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93" t="6231" r="28494" b="38938"/>
          <a:stretch/>
        </p:blipFill>
        <p:spPr>
          <a:xfrm>
            <a:off x="3043482" y="1762539"/>
            <a:ext cx="1949224" cy="2941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D5AB6FB-F438-F9B4-8202-D029FA453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45" t="22995" r="23753" b="41449"/>
          <a:stretch/>
        </p:blipFill>
        <p:spPr>
          <a:xfrm>
            <a:off x="7951304" y="3121854"/>
            <a:ext cx="3555488" cy="3139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7D70E78-957A-6941-CCC5-A7A56CB338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42" t="11401" r="20992" b="57102"/>
          <a:stretch/>
        </p:blipFill>
        <p:spPr>
          <a:xfrm>
            <a:off x="5846857" y="1762539"/>
            <a:ext cx="3008243" cy="21601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60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60B96-B475-053C-2BF5-393EC9C5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1" dirty="0">
                <a:solidFill>
                  <a:srgbClr val="FFFF00"/>
                </a:solidFill>
              </a:rPr>
              <a:t>OLGA LUCÍA ÁLVAREZ BENJUMEA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229462-B7EB-CFEC-BD07-2334A6062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42" t="48116" r="20491" b="17681"/>
          <a:stretch/>
        </p:blipFill>
        <p:spPr>
          <a:xfrm>
            <a:off x="3379302" y="3869770"/>
            <a:ext cx="3220279" cy="2345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73C431-4548-29E7-7A39-01C5F9F895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41" t="9370" r="15240" b="60193"/>
          <a:stretch/>
        </p:blipFill>
        <p:spPr>
          <a:xfrm>
            <a:off x="706598" y="1965252"/>
            <a:ext cx="3657600" cy="2087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FCD444B-F40D-35F1-92D2-434CAB828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776" y="3869770"/>
            <a:ext cx="3127514" cy="2345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01C749-C0A1-6478-445C-38B78F335B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0" t="1060" r="18491" b="63092"/>
          <a:stretch/>
        </p:blipFill>
        <p:spPr>
          <a:xfrm>
            <a:off x="7202559" y="1831360"/>
            <a:ext cx="3083522" cy="217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080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6FBB7-91CC-9610-0615-238B6512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1" dirty="0">
                <a:solidFill>
                  <a:srgbClr val="FFFF00"/>
                </a:solidFill>
              </a:rPr>
              <a:t>OLGA LUCÍA ÁLVAREZ BENJUMEA</a:t>
            </a:r>
            <a:endParaRPr lang="es-CO" dirty="0"/>
          </a:p>
        </p:txBody>
      </p:sp>
      <p:pic>
        <p:nvPicPr>
          <p:cNvPr id="1026" name="Picture 2" descr="PODION">
            <a:extLst>
              <a:ext uri="{FF2B5EF4-FFF2-40B4-BE49-F238E27FC236}">
                <a16:creationId xmlns:a16="http://schemas.microsoft.com/office/drawing/2014/main" id="{1EC9412E-DB7D-70F6-0108-A6657944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24" y="1962429"/>
            <a:ext cx="2517913" cy="32632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Olga Lucía Alvarez Benjumea, una mujer que ama a su iglesia">
            <a:extLst>
              <a:ext uri="{FF2B5EF4-FFF2-40B4-BE49-F238E27FC236}">
                <a16:creationId xmlns:a16="http://schemas.microsoft.com/office/drawing/2014/main" id="{140EDA31-ED00-1DDB-FB56-19DFAC46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4" y="2014194"/>
            <a:ext cx="2650436" cy="1789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2" name="Picture 8" descr="Dario Monsalve on Twitter: &quot;Para proteger vidas humanas, a jóvenes  obligados a ser “reclutas” por cuanto cuerpo armado opera, para mantener el  derecho al territorio y a la permanencia en él, organizaremos">
            <a:extLst>
              <a:ext uri="{FF2B5EF4-FFF2-40B4-BE49-F238E27FC236}">
                <a16:creationId xmlns:a16="http://schemas.microsoft.com/office/drawing/2014/main" id="{EC4FFB40-9AC2-A28B-A5EA-3332497E9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55" y="2891809"/>
            <a:ext cx="3358471" cy="3358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2" descr="La Obispa Olga Lucía Álvarez Benjumea explica los argumentos bíblicos para  el sacerdocio femenino. - YouTube">
            <a:extLst>
              <a:ext uri="{FF2B5EF4-FFF2-40B4-BE49-F238E27FC236}">
                <a16:creationId xmlns:a16="http://schemas.microsoft.com/office/drawing/2014/main" id="{85A1F2EF-A9EF-C494-B53B-F4F052F79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t="4912" r="18479" b="2242"/>
          <a:stretch/>
        </p:blipFill>
        <p:spPr bwMode="auto">
          <a:xfrm>
            <a:off x="2109872" y="4003400"/>
            <a:ext cx="2650435" cy="23049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2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Asociación de Presbíteras Católicas Romanas de Sudamérica | ARCWP">
            <a:extLst>
              <a:ext uri="{FF2B5EF4-FFF2-40B4-BE49-F238E27FC236}">
                <a16:creationId xmlns:a16="http://schemas.microsoft.com/office/drawing/2014/main" id="{98EACBE3-815B-EEC6-2115-8143DDFAB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1" t="25244" r="19217" b="1244"/>
          <a:stretch/>
        </p:blipFill>
        <p:spPr bwMode="auto">
          <a:xfrm>
            <a:off x="1264431" y="1784688"/>
            <a:ext cx="2194388" cy="3623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El rostro femenino de dios | Focus">
            <a:extLst>
              <a:ext uri="{FF2B5EF4-FFF2-40B4-BE49-F238E27FC236}">
                <a16:creationId xmlns:a16="http://schemas.microsoft.com/office/drawing/2014/main" id="{62289696-5A13-2997-997B-A8AA586A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39" y="1806955"/>
            <a:ext cx="2352261" cy="3600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B6A04E-105C-70F0-8D35-E27F39407A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54" t="26280" b="3961"/>
          <a:stretch/>
        </p:blipFill>
        <p:spPr>
          <a:xfrm>
            <a:off x="4505738" y="1806955"/>
            <a:ext cx="2919681" cy="3697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D43BF8D-7519-5FFB-EDCD-33C3D653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s-MX" sz="4800" b="1" dirty="0">
                <a:solidFill>
                  <a:srgbClr val="FFFF00"/>
                </a:solidFill>
              </a:rPr>
              <a:t>OLGA LUCÍA ÁLVAREZ BENJUMEA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15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83</TotalTime>
  <Words>26</Words>
  <Application>Microsoft Office PowerPoint</Application>
  <PresentationFormat>Panorámica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Lucida Console</vt:lpstr>
      <vt:lpstr>Savon</vt:lpstr>
      <vt:lpstr>OLGA LUCÍA ÁLVAREZ BENJUMEA</vt:lpstr>
      <vt:lpstr>OLGA LUCÍA ÁLVAREZ BENJUMEA</vt:lpstr>
      <vt:lpstr>OLGA LUCÍA ÁLVAREZ BENJUMEA</vt:lpstr>
      <vt:lpstr>OLGA LUCÍA ÁLVAREZ BENJUMEA</vt:lpstr>
      <vt:lpstr>OLGA LUCÍA ÁLVAREZ BENJUMEA</vt:lpstr>
      <vt:lpstr>OLGA LUCÍA ÁLVAREZ BENJUMEA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OLGA LUCÍA ÁLVAREZ BENJUMEA</dc:title>
  <dc:creator>SOFIA MESA MONTOYA</dc:creator>
  <cp:lastModifiedBy>SOFIA MESA MONTOYA</cp:lastModifiedBy>
  <cp:revision>9</cp:revision>
  <dcterms:created xsi:type="dcterms:W3CDTF">2022-09-09T16:28:30Z</dcterms:created>
  <dcterms:modified xsi:type="dcterms:W3CDTF">2022-09-13T00:08:53Z</dcterms:modified>
</cp:coreProperties>
</file>